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66"/>
  </p:normalViewPr>
  <p:slideViewPr>
    <p:cSldViewPr snapToGrid="0" snapToObjects="1">
      <p:cViewPr varScale="1">
        <p:scale>
          <a:sx n="64" d="100"/>
          <a:sy n="64" d="100"/>
        </p:scale>
        <p:origin x="134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01EF-0F07-BB46-B82F-56F43ACF0EA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24ED-7271-EB42-9AC8-EE59FBA8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1378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01EF-0F07-BB46-B82F-56F43ACF0EA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24ED-7271-EB42-9AC8-EE59FBA8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9682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01EF-0F07-BB46-B82F-56F43ACF0EA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24ED-7271-EB42-9AC8-EE59FBA8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7771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01EF-0F07-BB46-B82F-56F43ACF0EA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24ED-7271-EB42-9AC8-EE59FBA8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740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01EF-0F07-BB46-B82F-56F43ACF0EA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24ED-7271-EB42-9AC8-EE59FBA8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1625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01EF-0F07-BB46-B82F-56F43ACF0EA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24ED-7271-EB42-9AC8-EE59FBA8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9223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01EF-0F07-BB46-B82F-56F43ACF0EA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24ED-7271-EB42-9AC8-EE59FBA8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78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01EF-0F07-BB46-B82F-56F43ACF0EA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24ED-7271-EB42-9AC8-EE59FBA8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14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01EF-0F07-BB46-B82F-56F43ACF0EA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24ED-7271-EB42-9AC8-EE59FBA8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207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01EF-0F07-BB46-B82F-56F43ACF0EA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24ED-7271-EB42-9AC8-EE59FBA8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76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001EF-0F07-BB46-B82F-56F43ACF0EA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7924ED-7271-EB42-9AC8-EE59FBA8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3217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001EF-0F07-BB46-B82F-56F43ACF0EAD}" type="datetimeFigureOut">
              <a:rPr lang="en-GB" smtClean="0"/>
              <a:t>23/07/2018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924ED-7271-EB42-9AC8-EE59FBA88E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7023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945E4D97-0C68-BB4B-B353-9550071AF25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88842" y="238539"/>
            <a:ext cx="9481930" cy="6132443"/>
          </a:xfrm>
        </p:spPr>
      </p:pic>
    </p:spTree>
    <p:extLst>
      <p:ext uri="{BB962C8B-B14F-4D97-AF65-F5344CB8AC3E}">
        <p14:creationId xmlns:p14="http://schemas.microsoft.com/office/powerpoint/2010/main" val="3153300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ONGPIN, Patricia</dc:creator>
  <cp:lastModifiedBy>VAN RENTERGHEM, Henk</cp:lastModifiedBy>
  <cp:revision>3</cp:revision>
  <cp:lastPrinted>2018-07-19T19:01:50Z</cp:lastPrinted>
  <dcterms:created xsi:type="dcterms:W3CDTF">2018-07-19T18:44:13Z</dcterms:created>
  <dcterms:modified xsi:type="dcterms:W3CDTF">2018-07-23T04:06:25Z</dcterms:modified>
</cp:coreProperties>
</file>